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10234613" cy="71040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7" autoAdjust="0"/>
    <p:restoredTop sz="94660"/>
  </p:normalViewPr>
  <p:slideViewPr>
    <p:cSldViewPr snapToGrid="0">
      <p:cViewPr varScale="1">
        <p:scale>
          <a:sx n="60" d="100"/>
          <a:sy n="60" d="100"/>
        </p:scale>
        <p:origin x="53" y="3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E1F9C-E3FA-4D90-8D9F-4D8E45E8A4BA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E6681-CF3F-4B6A-858D-734B7F1055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8489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E1F9C-E3FA-4D90-8D9F-4D8E45E8A4BA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E6681-CF3F-4B6A-858D-734B7F1055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00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E1F9C-E3FA-4D90-8D9F-4D8E45E8A4BA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E6681-CF3F-4B6A-858D-734B7F1055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6926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E1F9C-E3FA-4D90-8D9F-4D8E45E8A4BA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E6681-CF3F-4B6A-858D-734B7F1055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46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E1F9C-E3FA-4D90-8D9F-4D8E45E8A4BA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E6681-CF3F-4B6A-858D-734B7F1055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7850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E1F9C-E3FA-4D90-8D9F-4D8E45E8A4BA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E6681-CF3F-4B6A-858D-734B7F1055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8688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E1F9C-E3FA-4D90-8D9F-4D8E45E8A4BA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E6681-CF3F-4B6A-858D-734B7F1055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2343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E1F9C-E3FA-4D90-8D9F-4D8E45E8A4BA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E6681-CF3F-4B6A-858D-734B7F1055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1190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E1F9C-E3FA-4D90-8D9F-4D8E45E8A4BA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E6681-CF3F-4B6A-858D-734B7F1055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6549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E1F9C-E3FA-4D90-8D9F-4D8E45E8A4BA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E6681-CF3F-4B6A-858D-734B7F1055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452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E1F9C-E3FA-4D90-8D9F-4D8E45E8A4BA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E6681-CF3F-4B6A-858D-734B7F1055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1458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E1F9C-E3FA-4D90-8D9F-4D8E45E8A4BA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BE6681-CF3F-4B6A-858D-734B7F1055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0060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DF693829-6D80-0CA6-4DFD-DC5645C959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247" y="1527676"/>
            <a:ext cx="6857506" cy="4030161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B54F37A8-88FD-3732-C7F7-EDC5D202CA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0020"/>
            <a:ext cx="5206482" cy="445531"/>
          </a:xfrm>
          <a:prstGeom prst="rect">
            <a:avLst/>
          </a:prstGeom>
        </p:spPr>
      </p:pic>
      <p:pic>
        <p:nvPicPr>
          <p:cNvPr id="5" name="図 4" descr="アイコン&#10;&#10;自動的に生成された説明">
            <a:extLst>
              <a:ext uri="{FF2B5EF4-FFF2-40B4-BE49-F238E27FC236}">
                <a16:creationId xmlns:a16="http://schemas.microsoft.com/office/drawing/2014/main" id="{5960DD69-0BE3-AABE-4A3A-96C231A59D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78022"/>
            <a:ext cx="3083005" cy="986206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E011766-0D79-D3E6-8634-78526EF68EA3}"/>
              </a:ext>
            </a:extLst>
          </p:cNvPr>
          <p:cNvSpPr txBox="1"/>
          <p:nvPr/>
        </p:nvSpPr>
        <p:spPr>
          <a:xfrm>
            <a:off x="105501" y="12396"/>
            <a:ext cx="64183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kumimoji="1" lang="ja-JP" altLang="en-US" sz="4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1" lang="en-US" altLang="ja-JP" sz="4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</a:t>
            </a:r>
            <a:r>
              <a:rPr kumimoji="1" lang="ja-JP" altLang="en-US" sz="4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kumimoji="1" lang="en-US" altLang="ja-JP" sz="4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kumimoji="1" lang="ja-JP" altLang="en-US" sz="4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1" lang="en-US" altLang="ja-JP" sz="4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kumimoji="1" lang="ja-JP" altLang="en-US" sz="4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浜の家</a:t>
            </a:r>
            <a:endParaRPr kumimoji="1" lang="en-US" altLang="ja-JP" sz="48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31B7801-B0F0-8C76-E491-0FFF3686EF14}"/>
              </a:ext>
            </a:extLst>
          </p:cNvPr>
          <p:cNvSpPr txBox="1"/>
          <p:nvPr/>
        </p:nvSpPr>
        <p:spPr>
          <a:xfrm>
            <a:off x="-586252" y="5711666"/>
            <a:ext cx="110785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メンチカツ＆</a:t>
            </a:r>
            <a:endParaRPr kumimoji="1" lang="en-US" altLang="ja-JP" sz="3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ゴロゴログリル野菜のトマトソースがけ</a:t>
            </a:r>
            <a:endParaRPr kumimoji="1" lang="en-US" altLang="ja-JP" sz="3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7211C59-B286-54B6-EBC3-B2032E585ECD}"/>
              </a:ext>
            </a:extLst>
          </p:cNvPr>
          <p:cNvSpPr txBox="1"/>
          <p:nvPr/>
        </p:nvSpPr>
        <p:spPr>
          <a:xfrm>
            <a:off x="8354035" y="2277041"/>
            <a:ext cx="461665" cy="262262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厚揚げと大根の甘辛煮</a:t>
            </a:r>
            <a:endParaRPr kumimoji="1" lang="en-US" altLang="ja-JP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364404D-2D2B-7531-5118-4F45AB303DC7}"/>
              </a:ext>
            </a:extLst>
          </p:cNvPr>
          <p:cNvSpPr txBox="1"/>
          <p:nvPr/>
        </p:nvSpPr>
        <p:spPr>
          <a:xfrm>
            <a:off x="766125" y="1717790"/>
            <a:ext cx="461665" cy="320598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玉ねぎとわかめの酢の物</a:t>
            </a:r>
            <a:endParaRPr kumimoji="1" lang="en-US" altLang="ja-JP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8338D10-2CF1-4BE8-D7D2-96A19CB0611B}"/>
              </a:ext>
            </a:extLst>
          </p:cNvPr>
          <p:cNvSpPr txBox="1"/>
          <p:nvPr/>
        </p:nvSpPr>
        <p:spPr>
          <a:xfrm>
            <a:off x="8815700" y="4087662"/>
            <a:ext cx="461665" cy="285662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焼鮭フレークと野菜炒め</a:t>
            </a:r>
            <a:endParaRPr kumimoji="1" lang="en-US" altLang="ja-JP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D4FE7B0F-4E4B-C29E-5023-3FFB4F9D8E6B}"/>
              </a:ext>
            </a:extLst>
          </p:cNvPr>
          <p:cNvCxnSpPr>
            <a:cxnSpLocks/>
          </p:cNvCxnSpPr>
          <p:nvPr/>
        </p:nvCxnSpPr>
        <p:spPr>
          <a:xfrm flipH="1">
            <a:off x="4952999" y="1260670"/>
            <a:ext cx="329978" cy="40011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0301D38B-B776-C904-C433-EA0557AE3C00}"/>
              </a:ext>
            </a:extLst>
          </p:cNvPr>
          <p:cNvCxnSpPr>
            <a:cxnSpLocks/>
          </p:cNvCxnSpPr>
          <p:nvPr/>
        </p:nvCxnSpPr>
        <p:spPr>
          <a:xfrm flipH="1">
            <a:off x="1305234" y="2365609"/>
            <a:ext cx="737367" cy="16535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2942B654-9B80-2B4D-D4B8-D1063E34DE2C}"/>
              </a:ext>
            </a:extLst>
          </p:cNvPr>
          <p:cNvCxnSpPr>
            <a:cxnSpLocks/>
          </p:cNvCxnSpPr>
          <p:nvPr/>
        </p:nvCxnSpPr>
        <p:spPr>
          <a:xfrm flipH="1" flipV="1">
            <a:off x="7819178" y="2574718"/>
            <a:ext cx="562575" cy="24000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A31A32BD-BB54-17A4-87A8-511237CBE21C}"/>
              </a:ext>
            </a:extLst>
          </p:cNvPr>
          <p:cNvCxnSpPr>
            <a:cxnSpLocks/>
          </p:cNvCxnSpPr>
          <p:nvPr/>
        </p:nvCxnSpPr>
        <p:spPr>
          <a:xfrm flipH="1" flipV="1">
            <a:off x="8228892" y="4920586"/>
            <a:ext cx="589818" cy="24776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3BB4264-0F8E-EA9F-39FA-9C577A44DA87}"/>
              </a:ext>
            </a:extLst>
          </p:cNvPr>
          <p:cNvSpPr txBox="1"/>
          <p:nvPr/>
        </p:nvSpPr>
        <p:spPr>
          <a:xfrm>
            <a:off x="4420558" y="793793"/>
            <a:ext cx="35047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胡麻木耳佃煮</a:t>
            </a:r>
            <a:endParaRPr kumimoji="1" lang="en-US" altLang="ja-JP" sz="2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3" name="Picture 4" descr="1月の花 のイラスト＜無料＞ | かわいいフリー素材 イラストK">
            <a:extLst>
              <a:ext uri="{FF2B5EF4-FFF2-40B4-BE49-F238E27FC236}">
                <a16:creationId xmlns:a16="http://schemas.microsoft.com/office/drawing/2014/main" id="{0C44712A-0185-6D86-4C49-3F2C441E71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4690" y="-114683"/>
            <a:ext cx="2757055" cy="2622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9002C7A5-DF6F-67D7-C7ED-7503378D541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1170" y="905551"/>
            <a:ext cx="660575" cy="411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885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17351</TotalTime>
  <Words>40</Words>
  <Application>Microsoft Office PowerPoint</Application>
  <PresentationFormat>A4 210 x 297 mm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和田 浩美</dc:creator>
  <cp:lastModifiedBy>事務所 浜の家</cp:lastModifiedBy>
  <cp:revision>1140</cp:revision>
  <cp:lastPrinted>2026-02-08T22:57:15Z</cp:lastPrinted>
  <dcterms:created xsi:type="dcterms:W3CDTF">2023-06-01T23:03:50Z</dcterms:created>
  <dcterms:modified xsi:type="dcterms:W3CDTF">2026-02-08T22:57:21Z</dcterms:modified>
</cp:coreProperties>
</file>